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Yongan Huang</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10/15/2024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9680</Words>
  <Application>WPS Presentation</Application>
  <PresentationFormat>Widescreen</PresentationFormat>
  <Paragraphs>351</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cp:lastModifiedBy>
  <cp:revision>199</cp:revision>
  <dcterms:created xsi:type="dcterms:W3CDTF">2021-04-29T18:58:00Z</dcterms:created>
  <dcterms:modified xsi:type="dcterms:W3CDTF">2024-10-15T20:18:19Z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DE5BDE00ED654201B868AB4D255B395F_12</vt:lpwstr>
  </property>
  <property fmtid="{D5CDD505-2E9C-101B-9397-08002B2CF9AE}" pid="4" name="KSOProductBuildVer">
    <vt:lpwstr>1033-12.2.0.17562</vt:lpwstr>
  </property>
</Properties>
</file>